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395" r:id="rId2"/>
    <p:sldId id="396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6" r:id="rId11"/>
    <p:sldId id="405" r:id="rId12"/>
    <p:sldId id="407" r:id="rId13"/>
    <p:sldId id="408" r:id="rId14"/>
    <p:sldId id="409" r:id="rId15"/>
    <p:sldId id="410" r:id="rId16"/>
    <p:sldId id="39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4569" autoAdjust="0"/>
  </p:normalViewPr>
  <p:slideViewPr>
    <p:cSldViewPr>
      <p:cViewPr varScale="1">
        <p:scale>
          <a:sx n="69" d="100"/>
          <a:sy n="69" d="100"/>
        </p:scale>
        <p:origin x="15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0A0DF-5BF3-4CB5-9220-6363634A71D5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80152-4C66-4EB7-878E-631D719657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61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8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28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9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1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5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5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31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2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8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8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873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28596" y="285728"/>
            <a:ext cx="5000660" cy="56635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роект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13F9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«Наш безопасный маршрут»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6" descr="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71480"/>
            <a:ext cx="3214710" cy="364792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979712" y="3789040"/>
            <a:ext cx="3857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Подготовили: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Гожая Виктория Викторовна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семья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Байталюк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Левы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41333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8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857760"/>
            <a:ext cx="824729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Чтение художественных произведений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 descr="G:\Новая папка\IMG_20180226_215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398" y="334075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54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14884"/>
            <a:ext cx="824729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Рассматривание наглядно-иллюстративного материала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G:\Новая папка\IMG_20180226_215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2882"/>
            <a:ext cx="4155116" cy="31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Новая папка\IMG_20180226_2154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3161"/>
            <a:ext cx="3062714" cy="40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83556"/>
            <a:ext cx="3110844" cy="233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6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857760"/>
            <a:ext cx="824729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Дидактические игры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12" y="332806"/>
            <a:ext cx="3456384" cy="265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G:\Новая папка\IMG_20180226_2148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41" y="332807"/>
            <a:ext cx="3726301" cy="496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103PHOTO\SAM_008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4" b="17458"/>
          <a:stretch/>
        </p:blipFill>
        <p:spPr bwMode="auto">
          <a:xfrm>
            <a:off x="827584" y="3077002"/>
            <a:ext cx="4046240" cy="209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9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14884"/>
            <a:ext cx="824729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85918" y="5000636"/>
            <a:ext cx="607223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Макет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«Как правильно переходить дорогу»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6" y="437552"/>
            <a:ext cx="7858148" cy="442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28794" y="3068960"/>
            <a:ext cx="4786346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Соблюдайте правила дорожного движения!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940" y="338888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928794" y="4429132"/>
            <a:ext cx="478634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красный свет прохода нет.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Стой! Жди!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Конечный продукт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6417" r="12746" b="4895"/>
          <a:stretch/>
        </p:blipFill>
        <p:spPr bwMode="auto">
          <a:xfrm>
            <a:off x="1403648" y="335698"/>
            <a:ext cx="6543570" cy="4522062"/>
          </a:xfrm>
          <a:prstGeom prst="rect">
            <a:avLst/>
          </a:prstGeom>
          <a:noFill/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2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81027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Ребята! Помните!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F6DA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Дорожное движение нужно знать, чтобы сохранить свою жизнь и жизнь других людей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Дорожное движение нужно знать 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чтобы сохранить  свою жизнь 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жизнь других людей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3" descr="C:\Documents and Settings\user.HOME-9468070C4B\Рабочий стол\рисунки\festi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643182"/>
            <a:ext cx="3929573" cy="28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307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1214422"/>
            <a:ext cx="8643998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Тема по профилактике дорожно-транспортного травматизма всегда актуальна как в учреждениях дошкольного образования, так и в семье. А как же иначе? Ведь данную необходимость диктует сама жизнь. Как же сделать так, чтобы улицы и дороги стали для наших детей безопасными? Конечно же рассказать им о правилах дорожного движения, дорожных знаках, безопасных маршрутах и прочих тонкостях, проводя мероприятия в различных формах. Причем большая часть из них должна быть иллюстрированной, театрализованной, музыкальной, игровой. Ведь в органике ребенка уже от природы заложена игра, у детей очень хорошо развито воображение, и именно только яркие моменты оставляют в сознании детей нужный пласт знаний, так необходимых ему. Любой ребенок быстрее поймет и усвоит ПДД, преподнесенные не только в обыкновенной беседе, а и в близкой детям дорожной сказке, викторине, игре. А также детям очень близки проекты, при реализации которых ребенок не только хорошо запомнит и усвоит ПДД, но и к тому же поймет, где и когда можно безопасно и весело играть.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76152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Актуальность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2285984" y="500042"/>
            <a:ext cx="6858016" cy="607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Проблема проекта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потребность в выборе безопасного пути от дома до детского сада, соблюдение правил дорожного движения, с целью сохранения собственной жизни.</a:t>
            </a: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Тип проекта: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досугово-познавательный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Вид проекта: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среднесрочный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Продолжительность проекта: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февраль 2017 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Руководитель проекта: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Гожая В.В.,</a:t>
            </a:r>
            <a:r>
              <a:rPr kumimoji="0" lang="ru-RU" sz="2400" b="0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Участники проекта:</a:t>
            </a: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Байталюк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Лева с родителями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C:\Documents and Settings\user.HOME-9468070C4B\Рабочий стол\презентация\mult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2031515" cy="25717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6881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428604"/>
            <a:ext cx="8215370" cy="5214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 проекта: 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Формирование навыков безопасного поведения на дорогах через использование метода моделирования (схемы-модели безопасных маршрутов).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 проекта: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Изучить наиболее безопасный путь в детский сад. 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Создать условия для изучения и составления маршрутов с помощью условных обозначений.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Расширять знания ребенка о разнообразии видов маршрутов и способов передвижения по ним (пешком, на транспорте).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Применять на практике разработанные безопасные маршруты движения по направлениям: дом – детский сад; дом – магазин; дом – городской игровой комплекс.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Развивать творческие способности ребенка.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181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186766" cy="108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Ожидаемые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результаты: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857224" y="1285860"/>
            <a:ext cx="7829576" cy="4840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Ребенок познакомится с разнообразием видов маршрутов и способов передвижения по ним.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Ребенок научится самостоятельно пользоваться схемами-маршрутами безопасного движения.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Сформируются навыки в соблюдении безопасных правил в процессе дорожного движения.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071942"/>
            <a:ext cx="207167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1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00034" y="274638"/>
            <a:ext cx="8186766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Этапы работы над проектом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1214414" y="1071546"/>
            <a:ext cx="7429552" cy="4000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Подготовительный этап: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Подбор материала по данной теме.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Разработка плана по реализации проекта «Наш безопасный маршрут».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Подбор рисунков, планов маршрутов, фотографий о дорожных ситуациях.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Беседы «Правила безопасности на дороге», «Зачем нужно соблюдать правила дорожного движения?» 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7" name="Рисунок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357694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2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4"/>
          <p:cNvSpPr txBox="1">
            <a:spLocks/>
          </p:cNvSpPr>
          <p:nvPr/>
        </p:nvSpPr>
        <p:spPr>
          <a:xfrm>
            <a:off x="1571604" y="1071547"/>
            <a:ext cx="7115196" cy="4714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Мой безопасный маршрут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Рассматривание наглядно-иллюстративного материала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Дидактические игры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Чтение художественных произведений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Просмотр презентации «Как правильно переходить дорогу»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Рисунок «Я шагаю по безопасному маршруту»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14546" y="571480"/>
            <a:ext cx="514353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Основной этап: </a:t>
            </a: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643033" cy="211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76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85918" y="274638"/>
            <a:ext cx="5786478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Заключительный этап: </a:t>
            </a: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одержимое 4"/>
          <p:cNvSpPr txBox="1">
            <a:spLocks/>
          </p:cNvSpPr>
          <p:nvPr/>
        </p:nvSpPr>
        <p:spPr>
          <a:xfrm>
            <a:off x="428596" y="1285861"/>
            <a:ext cx="8258204" cy="135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Анализ результатов проекта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Оформление презентации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172" name="Рисунок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28868"/>
            <a:ext cx="392909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90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007\AppData\Local\Temp\Rar$DI08.372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78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32656"/>
            <a:ext cx="8286808" cy="595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5" name="Picture 3" descr="C:\Users\User\Desktop\1\лиля фарит\IMG_20160211_133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0" y="340566"/>
            <a:ext cx="4504014" cy="337801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fs00.infourok.ru/images/doc/185/212035/img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480" y="2484905"/>
            <a:ext cx="5088564" cy="381642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Что такое правила дорожного движени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3865</TotalTime>
  <Words>365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Что такое правила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планирования и проведени</dc:title>
  <dc:creator>дима</dc:creator>
  <cp:lastModifiedBy>lrsnzrv@gmail.com</cp:lastModifiedBy>
  <cp:revision>219</cp:revision>
  <cp:lastPrinted>2018-05-08T02:21:05Z</cp:lastPrinted>
  <dcterms:created xsi:type="dcterms:W3CDTF">2013-11-07T13:04:42Z</dcterms:created>
  <dcterms:modified xsi:type="dcterms:W3CDTF">2019-01-27T07:38:16Z</dcterms:modified>
</cp:coreProperties>
</file>